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80" d="100"/>
          <a:sy n="180" d="100"/>
        </p:scale>
        <p:origin x="968" y="-6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44A91-5915-8E44-BACD-27660086E9E6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5C470-8212-3942-8516-952C48060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6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41510" y="176154"/>
            <a:ext cx="3987166" cy="60477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sz="1600" b="1" dirty="0" err="1">
                <a:latin typeface="Arial" charset="0"/>
                <a:ea typeface="Arial" charset="0"/>
                <a:cs typeface="Arial" charset="0"/>
              </a:rPr>
              <a:t>ExaO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: Software Defined Data </a:t>
            </a:r>
            <a:r>
              <a:rPr lang="en-US" altLang="zh-CN" sz="1600" b="1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zh-CN" sz="1600" b="1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CN" sz="1600" b="1" dirty="0" smtClean="0">
                <a:latin typeface="Arial" charset="0"/>
                <a:ea typeface="Arial" charset="0"/>
                <a:cs typeface="Arial" charset="0"/>
              </a:rPr>
              <a:t>Distribution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CN" sz="1600" b="1" dirty="0" err="1" smtClean="0">
                <a:latin typeface="Arial" charset="0"/>
                <a:ea typeface="Arial" charset="0"/>
                <a:cs typeface="Arial" charset="0"/>
              </a:rPr>
              <a:t>Exascale</a:t>
            </a:r>
            <a:r>
              <a:rPr lang="en-US" altLang="zh-CN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Sciences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484308"/>
              </p:ext>
            </p:extLst>
          </p:nvPr>
        </p:nvGraphicFramePr>
        <p:xfrm>
          <a:off x="359210" y="2361238"/>
          <a:ext cx="2911948" cy="2413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Visio" r:id="rId3" imgW="4296601" imgH="3470883" progId="Visio.Drawing.11">
                  <p:embed/>
                </p:oleObj>
              </mc:Choice>
              <mc:Fallback>
                <p:oleObj name="Visio" r:id="rId3" imgW="4296601" imgH="347088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10" y="2361238"/>
                        <a:ext cx="2911948" cy="24134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66" y="682604"/>
            <a:ext cx="394513" cy="394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51" y="269387"/>
            <a:ext cx="365968" cy="36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06" y="289443"/>
            <a:ext cx="346665" cy="346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323" y="269686"/>
            <a:ext cx="372382" cy="372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35" y="678430"/>
            <a:ext cx="378734" cy="3787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1180" y="4992477"/>
            <a:ext cx="467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Arial" charset="0"/>
                <a:ea typeface="Arial" charset="0"/>
                <a:cs typeface="Arial" charset="0"/>
              </a:rPr>
              <a:t>Demonstration:</a:t>
            </a:r>
            <a:r>
              <a:rPr lang="zh-CN" altLang="en-US" sz="14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="1" dirty="0" smtClean="0">
                <a:latin typeface="Arial" charset="0"/>
                <a:ea typeface="Arial" charset="0"/>
                <a:cs typeface="Arial" charset="0"/>
              </a:rPr>
              <a:t>Distributing A Dataset to All the Sites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9210" y="5508813"/>
            <a:ext cx="3075169" cy="2621802"/>
            <a:chOff x="2043832" y="7006075"/>
            <a:chExt cx="2562527" cy="2234438"/>
          </a:xfrm>
        </p:grpSpPr>
        <p:graphicFrame>
          <p:nvGraphicFramePr>
            <p:cNvPr id="24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1394741"/>
                </p:ext>
              </p:extLst>
            </p:nvPr>
          </p:nvGraphicFramePr>
          <p:xfrm>
            <a:off x="2043832" y="7006075"/>
            <a:ext cx="2562527" cy="1381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" name="Visio" r:id="rId10" imgW="4594394" imgH="2683680" progId="Visio.Drawing.11">
                    <p:embed/>
                  </p:oleObj>
                </mc:Choice>
                <mc:Fallback>
                  <p:oleObj name="Visio" r:id="rId10" imgW="4594394" imgH="26836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3832" y="7006075"/>
                          <a:ext cx="2562527" cy="13817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832" y="8447563"/>
              <a:ext cx="2562527" cy="79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500342" y="7038048"/>
              <a:ext cx="1109603" cy="182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/>
                <a:t>Dataset X (3000 50GB files)</a:t>
              </a:r>
              <a:endParaRPr lang="en-US" sz="800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434379" y="2499786"/>
            <a:ext cx="3215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On-demand,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dynamic,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minimal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network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state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abstraction to provide </a:t>
            </a:r>
            <a:r>
              <a:rPr lang="en-US" altLang="zh-CN" sz="12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global, real-time, inter-domain network view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Centralized,</a:t>
            </a:r>
            <a:r>
              <a:rPr lang="en-US" altLang="zh-CN" sz="12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file-level transfer scheduling to achieve </a:t>
            </a:r>
            <a:r>
              <a:rPr lang="en-US" altLang="zh-CN" sz="12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high transfer concurrency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Global, dynamic</a:t>
            </a:r>
            <a:r>
              <a:rPr lang="zh-CN" altLang="en-US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network resource allocation among flows to achieve </a:t>
            </a:r>
            <a:r>
              <a:rPr lang="en-US" altLang="zh-CN" sz="12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high network utilization 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and</a:t>
            </a:r>
            <a:r>
              <a:rPr lang="en-US" altLang="zh-CN" sz="12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 low transfer delay</a:t>
            </a:r>
            <a:endParaRPr lang="en-US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64411" y="6170354"/>
            <a:ext cx="3215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Source site splits uplink bandwidth to all destination sites with different file groups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200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Destination sites become file providers to each other after receiving from source</a:t>
            </a: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200" b="1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Total link utilization</a:t>
            </a:r>
            <a:r>
              <a:rPr lang="en-US" altLang="zh-CN" sz="12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: 85.71%</a:t>
            </a: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1200" b="1" dirty="0" smtClean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08695" y="2034720"/>
            <a:ext cx="1358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Arial" charset="0"/>
                <a:ea typeface="Arial" charset="0"/>
                <a:cs typeface="Arial" charset="0"/>
              </a:rPr>
              <a:t>Architecture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222" y="1380062"/>
            <a:ext cx="6366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 smtClean="0">
                <a:latin typeface="Arial" charset="0"/>
                <a:ea typeface="Arial" charset="0"/>
                <a:cs typeface="Arial" charset="0"/>
              </a:rPr>
              <a:t>ExaO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400" i="1" dirty="0" smtClean="0">
                <a:latin typeface="Arial" charset="0"/>
                <a:ea typeface="Arial" charset="0"/>
                <a:cs typeface="Arial" charset="0"/>
              </a:rPr>
              <a:t>leverages the emerging SDN technique to realize end-to-end orchestration of data flows involving host groups at different domains.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353" y="8199619"/>
            <a:ext cx="66800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smtClean="0">
                <a:latin typeface="Arial" charset="0"/>
                <a:ea typeface="Arial" charset="0"/>
                <a:cs typeface="Arial" charset="0"/>
              </a:rPr>
              <a:t>Presentations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will happen at </a:t>
            </a:r>
          </a:p>
          <a:p>
            <a:pPr algn="ctr"/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3:00pm Tuesday</a:t>
            </a:r>
            <a:r>
              <a:rPr lang="en-US" sz="1400" b="1" i="1" dirty="0">
                <a:latin typeface="Arial" charset="0"/>
                <a:ea typeface="Arial" charset="0"/>
                <a:cs typeface="Arial" charset="0"/>
              </a:rPr>
              <a:t>;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 2:00pm Wednesday; 10:30am Thursday.</a:t>
            </a:r>
          </a:p>
          <a:p>
            <a:pPr algn="ctr"/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Demos will last all three days!</a:t>
            </a:r>
            <a:endParaRPr lang="en-US" sz="1400" b="1" i="1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Please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stop by booth 2537 (the Caltech Booth).</a:t>
            </a:r>
            <a:endParaRPr lang="en-US" sz="1200" b="1" i="1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b="1" i="1" dirty="0">
                <a:latin typeface="Arial" charset="0"/>
                <a:ea typeface="Arial" charset="0"/>
                <a:cs typeface="Arial" charset="0"/>
              </a:rPr>
              <a:t>For more information,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please contact us.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200" i="1" dirty="0" err="1" smtClean="0">
                <a:latin typeface="Arial" charset="0"/>
                <a:ea typeface="Arial" charset="0"/>
                <a:cs typeface="Arial" charset="0"/>
              </a:rPr>
              <a:t>supersdnprogramming@gmail.com</a:t>
            </a:r>
            <a:endParaRPr lang="en-US" sz="1200" i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1044" y="758761"/>
            <a:ext cx="5188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California Institute of Technology, </a:t>
            </a:r>
          </a:p>
          <a:p>
            <a:pPr algn="ct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European Organization for Nuclear Research (CERN), </a:t>
            </a:r>
          </a:p>
          <a:p>
            <a:pPr algn="ctr"/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Tongji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University, Tsinghua University, Yale University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3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177</Words>
  <Application>Microsoft Macintosh PowerPoint</Application>
  <PresentationFormat>A4 Paper (210x297 mm)</PresentationFormat>
  <Paragraphs>25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Visio</vt:lpstr>
      <vt:lpstr>ExaO: Software Defined Data  Distribution for Exascale Sciences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Qiao Xiang</dc:creator>
  <cp:lastModifiedBy>Qiao Xiang</cp:lastModifiedBy>
  <cp:revision>67</cp:revision>
  <cp:lastPrinted>2016-11-15T04:16:15Z</cp:lastPrinted>
  <dcterms:created xsi:type="dcterms:W3CDTF">2016-11-14T20:32:30Z</dcterms:created>
  <dcterms:modified xsi:type="dcterms:W3CDTF">2016-11-15T04:16:23Z</dcterms:modified>
</cp:coreProperties>
</file>